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68" r:id="rId6"/>
    <p:sldId id="267" r:id="rId7"/>
    <p:sldId id="262" r:id="rId8"/>
    <p:sldId id="257" r:id="rId9"/>
    <p:sldId id="258" r:id="rId10"/>
    <p:sldId id="259" r:id="rId11"/>
    <p:sldId id="260" r:id="rId12"/>
    <p:sldId id="264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2B7"/>
    <a:srgbClr val="2A2B2D"/>
    <a:srgbClr val="E8318B"/>
    <a:srgbClr val="52987A"/>
    <a:srgbClr val="066674"/>
    <a:srgbClr val="66B9BF"/>
    <a:srgbClr val="07889B"/>
    <a:srgbClr val="527A7A"/>
    <a:srgbClr val="E89980"/>
    <a:srgbClr val="28A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D2C8D-2D7A-4CC9-BE66-BC3B5070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C6EC8B-9C90-46A6-8094-83C9FEB5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FE4A-E059-44F6-B676-564277D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531AA-915B-4090-9892-FD24DF9C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12D20-9F3A-4E96-A26E-7DE03471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F14D5-464C-4226-BF98-6606749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461E-3223-430B-9366-E582FDB3A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DADD0-4A43-44E1-87F0-1F6CC65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04FE-A34D-4903-87FB-FDA55FE9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9E8FD-5E94-4D07-9B17-CB8038B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616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EE65DD-D5FC-4E7C-A3E9-562F2653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337098-DAC3-47DD-B300-4BBF4387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DD04-4E72-4E52-9E31-F58CC0A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7C47-E031-4816-99FE-2E345C88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0D510-83CC-448D-9EB9-07106F12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F1C2-6D80-46B4-BD5B-7A2C523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43168-04EF-42CC-9229-C1DD98D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F0DC9-6881-47E8-AB79-2AAAD021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DD41A-4CC0-4EEB-A220-D4F4EFD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BA9CBA-1FB1-4632-8FC5-44200F02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10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8ABD-7055-4A55-ABCD-32E71CE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A2C92-C3C7-4234-BD68-DD6F353B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9FAE-2B0D-462B-B359-EB62D74E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BAE4B-B45C-489F-A4A6-756A91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78872-7C7B-4325-8EA1-56B8BBC6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DB582-1C33-47C6-A819-493890D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9839E-8D7D-4975-B843-43375F54C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48D149-0373-4359-954D-6445543D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6AC9C-844A-4922-80E2-C371B1AC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1B5B1-B6A4-4938-AF64-457618C5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112715-F138-4461-A382-2FF00C1E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87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A320-B0A5-426A-B5BE-D6D51FBF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373F3-8AFD-4A12-8F15-76B0D43F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506E0-6892-49D8-9C81-F683E7BE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F697AE-AB1E-4B37-8C59-ACD853D94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7C054-2C7C-4F07-8CAA-5E8F9DEDC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467E4-C2C5-4221-A5D9-E5DA0CF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B0C6E6-3A73-4A2F-AC49-2757F37C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2D1F63-31BB-4C1E-99F4-243096CE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0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AD319-FE1B-40C1-8E69-BD89FEE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BA550-53CC-4431-9598-AC4D59EC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B732C-D417-4B09-9700-7145D01A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F7C6-FF81-47A6-8DDB-73BE4663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26F9F7-27FA-400E-AC8A-CF9FECE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E089D-E905-4A6A-8AF1-62416645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9348-18BD-4859-9A06-783A5C1F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91C85-60A4-473F-80EA-3DD7783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D02452-1133-4128-A167-557748FF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C0494-3ACB-4393-92C0-637B649B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DB67D-FF68-4F4F-B62D-A445D18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42BD9-8CD5-4D2D-9E62-AC734FAB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E05E4-98A1-4E31-9218-FF48361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4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70F2-D70A-4DE3-A484-C66DDB6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046820-5901-4A7F-AF04-5417E99C7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72B5EA-ADC5-46DB-BCB6-A34AE855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6A074-A28F-4501-9176-5AD4298F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D3D8E-9431-492A-B910-E31FEF0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420BE-5F9A-4EA6-AC2B-61C816C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7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D093F8-FE39-496D-9673-6F7FB47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FDEA-9FE9-4C8C-A845-D2C87225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7808-D0B5-486F-A96A-1126EC12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A47-FF6B-44C7-AF92-DF812083A1D5}" type="datetimeFigureOut">
              <a:rPr lang="es-MX" smtClean="0"/>
              <a:t>09/12/2022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5CAD-9C6A-46D5-AB34-9CF1E026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F89AB-7A1A-4A4F-859A-EE58C2EBA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3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3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80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6AA3F-7C76-418B-AF9C-83B0263B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4"/>
          <a:stretch/>
        </p:blipFill>
        <p:spPr>
          <a:xfrm>
            <a:off x="2418504" y="208809"/>
            <a:ext cx="7507374" cy="321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E345D9-A91F-40EA-8201-1B96B3EF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3" y="3432163"/>
            <a:ext cx="7507373" cy="321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98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/>
          <a:stretch/>
        </p:blipFill>
        <p:spPr>
          <a:xfrm>
            <a:off x="601199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99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61664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1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72339B-71CF-4B1F-9722-6A7F52E4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 descr="Pantalla de televisión encendida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039602-31CE-49FC-ACFC-C79BE3D9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6" y="248678"/>
            <a:ext cx="5630584" cy="318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 descr="Hombre sentado en una mesa&#10;&#10;Descripción generada automáticamente con confianza media">
            <a:extLst>
              <a:ext uri="{FF2B5EF4-FFF2-40B4-BE49-F238E27FC236}">
                <a16:creationId xmlns:a16="http://schemas.microsoft.com/office/drawing/2014/main" id="{2F860347-2043-4110-A2F0-59BC4DA30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7" y="3394944"/>
            <a:ext cx="5630584" cy="322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07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72339B-71CF-4B1F-9722-6A7F52E4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 descr="Pantalla de televisión encendida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039602-31CE-49FC-ACFC-C79BE3D9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4" y="3376245"/>
            <a:ext cx="5623560" cy="3217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F91C012-4451-C0E2-4210-595FD2E40DCA}"/>
              </a:ext>
            </a:extLst>
          </p:cNvPr>
          <p:cNvSpPr/>
          <p:nvPr/>
        </p:nvSpPr>
        <p:spPr>
          <a:xfrm>
            <a:off x="6163408" y="633046"/>
            <a:ext cx="5829300" cy="2066192"/>
          </a:xfrm>
          <a:prstGeom prst="rect">
            <a:avLst/>
          </a:prstGeom>
          <a:solidFill>
            <a:srgbClr val="2A2B2D"/>
          </a:solidFill>
          <a:ln>
            <a:solidFill>
              <a:srgbClr val="2A2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 descr="Imagen de la pantalla de un celular con texto e imágenes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C4E9E98-6C04-826D-5F91-7D2FB6D8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76" y="599193"/>
            <a:ext cx="385816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802F2A3B-C9EC-CD0B-70E1-D8A0FF751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272566D-0B69-EE40-9374-EEF66A202C46}"/>
              </a:ext>
            </a:extLst>
          </p:cNvPr>
          <p:cNvSpPr/>
          <p:nvPr/>
        </p:nvSpPr>
        <p:spPr>
          <a:xfrm>
            <a:off x="7262446" y="2971800"/>
            <a:ext cx="3376247" cy="1424354"/>
          </a:xfrm>
          <a:prstGeom prst="rect">
            <a:avLst/>
          </a:prstGeom>
          <a:solidFill>
            <a:srgbClr val="17A2B7"/>
          </a:solidFill>
          <a:ln>
            <a:solidFill>
              <a:srgbClr val="17A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473ACB-D576-BC61-A511-53978C7A4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7"/>
          <a:stretch/>
        </p:blipFill>
        <p:spPr>
          <a:xfrm>
            <a:off x="7262446" y="2971801"/>
            <a:ext cx="4545623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91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91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18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071" y="163418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5571F-D635-4BCE-AB37-A54D6700B21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4143A9-94D8-46E5-9D66-1E5A9223217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9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9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49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65CFAD7-71D8-4BF0-A5C1-571DA8E72A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619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868D-0B78-4C4C-A765-53BFA60B79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593E1F-D28B-42CA-BAFC-865EF65BA0B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16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0</Words>
  <Application>Microsoft Office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YaKerTaker</dc:creator>
  <cp:lastModifiedBy>Enrique Ramos</cp:lastModifiedBy>
  <cp:revision>51</cp:revision>
  <dcterms:created xsi:type="dcterms:W3CDTF">2019-07-22T02:36:58Z</dcterms:created>
  <dcterms:modified xsi:type="dcterms:W3CDTF">2022-12-09T23:22:42Z</dcterms:modified>
</cp:coreProperties>
</file>